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“But you, Israel, my servant,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Jacob, whom I have chosen,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you descendants of Abraham my friend,</a:t>
            </a: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took you from the ends of the earth,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from its farthest corners I called you.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said, ‘You are my servant’;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have chosen you and have not rejected you.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41:8-12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So do not fear, for I am with you;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do not be dismayed, for I am your God.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will strengthen you and help you;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will uphold you with my righteous right hand.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“All who rage against you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will surely be ashamed and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disgraced;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those who oppose you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will be as nothing and perish.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40096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Though you search for your enemies,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you will not find them.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Those who wage war against you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will be as nothing at all.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156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5</cp:revision>
  <dcterms:created xsi:type="dcterms:W3CDTF">2021-12-07T20:43:07Z</dcterms:created>
  <dcterms:modified xsi:type="dcterms:W3CDTF">2022-01-14T20:11:00Z</dcterms:modified>
</cp:coreProperties>
</file>